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6"/>
    <p:penClr>
      <a:srgbClr val="FF0000"/>
    </p:penClr>
  </p:showPr>
  <p:clrMru>
    <a:srgbClr val="0000FF"/>
    <a:srgbClr val="00FF00"/>
    <a:srgbClr val="3AB9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5FB7A7-1A47-490B-88A6-9142B04413CC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0B6095-71F7-4D72-BF34-A9F3AD4E0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  <a:latin typeface="Arial Narrow" pitchFamily="34" charset="0"/>
                <a:cs typeface="Aparajita" pitchFamily="34" charset="0"/>
              </a:rPr>
              <a:t>Дошк</a:t>
            </a:r>
            <a:r>
              <a:rPr lang="uk-UA" sz="6000" b="1" i="1" dirty="0" err="1" smtClean="0">
                <a:solidFill>
                  <a:srgbClr val="FF0000"/>
                </a:solidFill>
                <a:latin typeface="Arial Narrow" pitchFamily="34" charset="0"/>
              </a:rPr>
              <a:t>ільний</a:t>
            </a:r>
            <a:r>
              <a:rPr lang="uk-UA" sz="6000" b="1" i="1" dirty="0" smtClean="0">
                <a:solidFill>
                  <a:srgbClr val="FF0000"/>
                </a:solidFill>
                <a:latin typeface="Arial Narrow" pitchFamily="34" charset="0"/>
              </a:rPr>
              <a:t> навчальний заклад № 66 «Журавлик»</a:t>
            </a:r>
            <a:endParaRPr lang="ru-RU" sz="60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G:\Фото фасад детского сада\59d32cdba0b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5527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1022755"/>
      </p:ext>
    </p:extLst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31628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rgbClr val="FFFF00"/>
                </a:solidFill>
              </a:rPr>
              <a:t>Вітає </a:t>
            </a:r>
            <a:br>
              <a:rPr lang="uk-UA" sz="9600" b="1" i="1" dirty="0" smtClean="0">
                <a:solidFill>
                  <a:srgbClr val="FFFF00"/>
                </a:solidFill>
              </a:rPr>
            </a:br>
            <a:r>
              <a:rPr lang="uk-UA" sz="9600" b="1" i="1" dirty="0" smtClean="0">
                <a:solidFill>
                  <a:srgbClr val="FFFF00"/>
                </a:solidFill>
              </a:rPr>
              <a:t>Вас!!!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Фото фасад детского сада\IMG_20180604_084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6696744" cy="30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72940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C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Наші малятка…</a:t>
            </a:r>
            <a:endParaRPr lang="ru-RU" sz="7200" b="1" i="1" dirty="0">
              <a:solidFill>
                <a:srgbClr val="C0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1" name="Picture 3" descr="G:\Фото фасад детского сада\IMG_45366d8301d74bfbb2abe02f8f830569_V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44025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фасад детского сада\IMG_9193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101" y="3514264"/>
            <a:ext cx="4594124" cy="32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95244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FF00"/>
                </a:solidFill>
                <a:latin typeface="Arial Black" pitchFamily="34" charset="0"/>
              </a:rPr>
              <a:t>Розумнички…</a:t>
            </a:r>
            <a:endParaRPr lang="ru-RU" sz="72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3074" name="Picture 2" descr="G:\Фото фасад детского сада\image_0_02_04_a36e5d86ccb99e056b89578384070d415683978450a5f5c6711c1259f8624064_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11397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i="1" dirty="0" smtClean="0">
                <a:latin typeface="Impact" pitchFamily="34" charset="0"/>
                <a:cs typeface="Angsana New" pitchFamily="18" charset="-34"/>
              </a:rPr>
              <a:t>Дослідники…</a:t>
            </a:r>
            <a:endParaRPr lang="ru-RU" sz="8800" i="1" dirty="0">
              <a:latin typeface="Impact" pitchFamily="34" charset="0"/>
              <a:cs typeface="Angsana New" pitchFamily="18" charset="-34"/>
            </a:endParaRPr>
          </a:p>
        </p:txBody>
      </p:sp>
      <p:pic>
        <p:nvPicPr>
          <p:cNvPr id="4099" name="Picture 3" descr="G:\Фото фасад детского сада\IMG_20181217_121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42787" cy="48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17693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0000FF"/>
                </a:solidFill>
              </a:rPr>
              <a:t/>
            </a:r>
            <a:br>
              <a:rPr lang="uk-UA" b="1" i="1" dirty="0" smtClean="0">
                <a:solidFill>
                  <a:srgbClr val="0000FF"/>
                </a:solidFill>
              </a:rPr>
            </a:br>
            <a:r>
              <a:rPr lang="uk-UA" b="1" i="1" dirty="0" smtClean="0">
                <a:solidFill>
                  <a:srgbClr val="0000FF"/>
                </a:solidFill>
              </a:rPr>
              <a:t>Завжди раді бачити Вас у нашому садочку!!!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G:\Фото фасад детского сада\IMG_20180604_08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93688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79344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17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Дошкільний навчальний заклад № 66 «Журавлик»</vt:lpstr>
      <vt:lpstr>Вітає  Вас!!!</vt:lpstr>
      <vt:lpstr>Наші малятка…</vt:lpstr>
      <vt:lpstr>Розумнички…</vt:lpstr>
      <vt:lpstr>Дослідники…</vt:lpstr>
      <vt:lpstr> Завжди раді бачити Вас у нашому садочку!!!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 66 «Журавлик»</dc:title>
  <dc:creator>User</dc:creator>
  <cp:lastModifiedBy>User</cp:lastModifiedBy>
  <cp:revision>8</cp:revision>
  <dcterms:created xsi:type="dcterms:W3CDTF">2018-12-28T09:14:07Z</dcterms:created>
  <dcterms:modified xsi:type="dcterms:W3CDTF">2018-12-28T10:22:45Z</dcterms:modified>
</cp:coreProperties>
</file>